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1"/>
    <a:srgbClr val="FBF4E9"/>
    <a:srgbClr val="FFE300"/>
    <a:srgbClr val="092E49"/>
    <a:srgbClr val="F3E1C4"/>
    <a:srgbClr val="FBFBE4"/>
    <a:srgbClr val="FDF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77973-8C69-42B6-9A32-6558050CF2A6}" v="554" dt="2023-07-25T13:06:40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ad Moshe" userId="eccb7a68-28a4-493d-8b33-ebc9b4c4820b" providerId="ADAL" clId="{CA577973-8C69-42B6-9A32-6558050CF2A6}"/>
    <pc:docChg chg="undo redo custSel addSld delSld modSld addMainMaster delMainMaster">
      <pc:chgData name="Elad Moshe" userId="eccb7a68-28a4-493d-8b33-ebc9b4c4820b" providerId="ADAL" clId="{CA577973-8C69-42B6-9A32-6558050CF2A6}" dt="2023-07-25T13:07:15.229" v="6487" actId="1076"/>
      <pc:docMkLst>
        <pc:docMk/>
      </pc:docMkLst>
      <pc:sldChg chg="addSp delSp modSp new mod setBg modClrScheme chgLayout">
        <pc:chgData name="Elad Moshe" userId="eccb7a68-28a4-493d-8b33-ebc9b4c4820b" providerId="ADAL" clId="{CA577973-8C69-42B6-9A32-6558050CF2A6}" dt="2023-07-19T16:09:57.149" v="2885"/>
        <pc:sldMkLst>
          <pc:docMk/>
          <pc:sldMk cId="4104519832" sldId="256"/>
        </pc:sldMkLst>
        <pc:spChg chg="add mod">
          <ac:chgData name="Elad Moshe" userId="eccb7a68-28a4-493d-8b33-ebc9b4c4820b" providerId="ADAL" clId="{CA577973-8C69-42B6-9A32-6558050CF2A6}" dt="2023-07-19T11:20:05.598" v="1466" actId="1076"/>
          <ac:spMkLst>
            <pc:docMk/>
            <pc:sldMk cId="4104519832" sldId="256"/>
            <ac:spMk id="2" creationId="{77761AC9-D071-AA3C-1733-D6AA60155984}"/>
          </ac:spMkLst>
        </pc:spChg>
        <pc:spChg chg="del">
          <ac:chgData name="Elad Moshe" userId="eccb7a68-28a4-493d-8b33-ebc9b4c4820b" providerId="ADAL" clId="{CA577973-8C69-42B6-9A32-6558050CF2A6}" dt="2023-07-19T09:00:34.663" v="110" actId="478"/>
          <ac:spMkLst>
            <pc:docMk/>
            <pc:sldMk cId="4104519832" sldId="256"/>
            <ac:spMk id="2" creationId="{CB95BA01-2101-5D72-EE0E-6C02A9209FC8}"/>
          </ac:spMkLst>
        </pc:spChg>
        <pc:spChg chg="del">
          <ac:chgData name="Elad Moshe" userId="eccb7a68-28a4-493d-8b33-ebc9b4c4820b" providerId="ADAL" clId="{CA577973-8C69-42B6-9A32-6558050CF2A6}" dt="2023-07-19T09:00:46.538" v="111" actId="478"/>
          <ac:spMkLst>
            <pc:docMk/>
            <pc:sldMk cId="4104519832" sldId="256"/>
            <ac:spMk id="3" creationId="{A21790DB-7C22-18F5-3BBE-B1B621129450}"/>
          </ac:spMkLst>
        </pc:spChg>
        <pc:spChg chg="add del">
          <ac:chgData name="Elad Moshe" userId="eccb7a68-28a4-493d-8b33-ebc9b4c4820b" providerId="ADAL" clId="{CA577973-8C69-42B6-9A32-6558050CF2A6}" dt="2023-07-19T09:02:39.909" v="136" actId="26606"/>
          <ac:spMkLst>
            <pc:docMk/>
            <pc:sldMk cId="4104519832" sldId="256"/>
            <ac:spMk id="10" creationId="{FFD18D12-C125-E05E-294C-53DEC4B2B924}"/>
          </ac:spMkLst>
        </pc:spChg>
        <pc:spChg chg="add mod">
          <ac:chgData name="Elad Moshe" userId="eccb7a68-28a4-493d-8b33-ebc9b4c4820b" providerId="ADAL" clId="{CA577973-8C69-42B6-9A32-6558050CF2A6}" dt="2023-07-19T11:20:32.521" v="1467" actId="20577"/>
          <ac:spMkLst>
            <pc:docMk/>
            <pc:sldMk cId="4104519832" sldId="256"/>
            <ac:spMk id="11" creationId="{C8FC7E97-974F-21DB-49AB-E45DD6213D6E}"/>
          </ac:spMkLst>
        </pc:spChg>
        <pc:picChg chg="add mod modCrop">
          <ac:chgData name="Elad Moshe" userId="eccb7a68-28a4-493d-8b33-ebc9b4c4820b" providerId="ADAL" clId="{CA577973-8C69-42B6-9A32-6558050CF2A6}" dt="2023-07-19T10:01:18.310" v="805" actId="12788"/>
          <ac:picMkLst>
            <pc:docMk/>
            <pc:sldMk cId="4104519832" sldId="256"/>
            <ac:picMk id="5" creationId="{74B9EF5E-ECB7-D129-9BAF-9AF8254C8595}"/>
          </ac:picMkLst>
        </pc:picChg>
        <pc:picChg chg="add mod ord modCrop">
          <ac:chgData name="Elad Moshe" userId="eccb7a68-28a4-493d-8b33-ebc9b4c4820b" providerId="ADAL" clId="{CA577973-8C69-42B6-9A32-6558050CF2A6}" dt="2023-07-19T10:10:43.965" v="1133"/>
          <ac:picMkLst>
            <pc:docMk/>
            <pc:sldMk cId="4104519832" sldId="256"/>
            <ac:picMk id="7" creationId="{812C2662-D8B7-5E22-1AE3-85141178631E}"/>
          </ac:picMkLst>
        </pc:picChg>
        <pc:picChg chg="add mod ord modCrop">
          <ac:chgData name="Elad Moshe" userId="eccb7a68-28a4-493d-8b33-ebc9b4c4820b" providerId="ADAL" clId="{CA577973-8C69-42B6-9A32-6558050CF2A6}" dt="2023-07-19T10:10:52.974" v="1135"/>
          <ac:picMkLst>
            <pc:docMk/>
            <pc:sldMk cId="4104519832" sldId="256"/>
            <ac:picMk id="9" creationId="{E396BD18-8C2B-F5EE-6AD6-FA8EB194A708}"/>
          </ac:picMkLst>
        </pc:picChg>
      </pc:sldChg>
      <pc:sldChg chg="addSp delSp modSp new mod setBg">
        <pc:chgData name="Elad Moshe" userId="eccb7a68-28a4-493d-8b33-ebc9b4c4820b" providerId="ADAL" clId="{CA577973-8C69-42B6-9A32-6558050CF2A6}" dt="2023-07-25T11:55:37.489" v="6038" actId="21"/>
        <pc:sldMkLst>
          <pc:docMk/>
          <pc:sldMk cId="3054367927" sldId="257"/>
        </pc:sldMkLst>
        <pc:spChg chg="mod">
          <ac:chgData name="Elad Moshe" userId="eccb7a68-28a4-493d-8b33-ebc9b4c4820b" providerId="ADAL" clId="{CA577973-8C69-42B6-9A32-6558050CF2A6}" dt="2023-07-19T16:24:10.590" v="2983" actId="207"/>
          <ac:spMkLst>
            <pc:docMk/>
            <pc:sldMk cId="3054367927" sldId="257"/>
            <ac:spMk id="2" creationId="{2C847012-766D-633E-91CA-CE1F468FB8BA}"/>
          </ac:spMkLst>
        </pc:spChg>
        <pc:spChg chg="mod">
          <ac:chgData name="Elad Moshe" userId="eccb7a68-28a4-493d-8b33-ebc9b4c4820b" providerId="ADAL" clId="{CA577973-8C69-42B6-9A32-6558050CF2A6}" dt="2023-07-19T16:24:13.390" v="2984" actId="207"/>
          <ac:spMkLst>
            <pc:docMk/>
            <pc:sldMk cId="3054367927" sldId="257"/>
            <ac:spMk id="3" creationId="{D884E053-825E-C6DD-3C1D-58C2694DC108}"/>
          </ac:spMkLst>
        </pc:spChg>
        <pc:picChg chg="add del mod">
          <ac:chgData name="Elad Moshe" userId="eccb7a68-28a4-493d-8b33-ebc9b4c4820b" providerId="ADAL" clId="{CA577973-8C69-42B6-9A32-6558050CF2A6}" dt="2023-07-25T11:50:25.674" v="6030" actId="478"/>
          <ac:picMkLst>
            <pc:docMk/>
            <pc:sldMk cId="3054367927" sldId="257"/>
            <ac:picMk id="5" creationId="{11FE5BEF-9B21-3161-D672-48E1EB94C6A7}"/>
          </ac:picMkLst>
        </pc:picChg>
        <pc:picChg chg="add del mod">
          <ac:chgData name="Elad Moshe" userId="eccb7a68-28a4-493d-8b33-ebc9b4c4820b" providerId="ADAL" clId="{CA577973-8C69-42B6-9A32-6558050CF2A6}" dt="2023-07-25T11:55:37.489" v="6038" actId="21"/>
          <ac:picMkLst>
            <pc:docMk/>
            <pc:sldMk cId="3054367927" sldId="257"/>
            <ac:picMk id="7" creationId="{8A679578-387E-5A1C-EBD5-4DBEF75E0783}"/>
          </ac:picMkLst>
        </pc:picChg>
      </pc:sldChg>
      <pc:sldChg chg="new del">
        <pc:chgData name="Elad Moshe" userId="eccb7a68-28a4-493d-8b33-ebc9b4c4820b" providerId="ADAL" clId="{CA577973-8C69-42B6-9A32-6558050CF2A6}" dt="2023-07-19T11:18:39.686" v="1408" actId="680"/>
        <pc:sldMkLst>
          <pc:docMk/>
          <pc:sldMk cId="4024454525" sldId="257"/>
        </pc:sldMkLst>
      </pc:sldChg>
      <pc:sldChg chg="addSp modSp new mod setBg">
        <pc:chgData name="Elad Moshe" userId="eccb7a68-28a4-493d-8b33-ebc9b4c4820b" providerId="ADAL" clId="{CA577973-8C69-42B6-9A32-6558050CF2A6}" dt="2023-07-25T12:45:42.529" v="6234" actId="1076"/>
        <pc:sldMkLst>
          <pc:docMk/>
          <pc:sldMk cId="1975725953" sldId="258"/>
        </pc:sldMkLst>
        <pc:spChg chg="mod">
          <ac:chgData name="Elad Moshe" userId="eccb7a68-28a4-493d-8b33-ebc9b4c4820b" providerId="ADAL" clId="{CA577973-8C69-42B6-9A32-6558050CF2A6}" dt="2023-07-19T16:43:19.336" v="4190" actId="5793"/>
          <ac:spMkLst>
            <pc:docMk/>
            <pc:sldMk cId="1975725953" sldId="258"/>
            <ac:spMk id="2" creationId="{C11E9F2A-3BAF-6E86-7F2B-67BBBF3DAC7A}"/>
          </ac:spMkLst>
        </pc:spChg>
        <pc:spChg chg="mod">
          <ac:chgData name="Elad Moshe" userId="eccb7a68-28a4-493d-8b33-ebc9b4c4820b" providerId="ADAL" clId="{CA577973-8C69-42B6-9A32-6558050CF2A6}" dt="2023-07-19T16:44:08.438" v="4192" actId="33524"/>
          <ac:spMkLst>
            <pc:docMk/>
            <pc:sldMk cId="1975725953" sldId="258"/>
            <ac:spMk id="3" creationId="{0F7BF88D-8747-1893-BA31-B0F78BBEBF76}"/>
          </ac:spMkLst>
        </pc:spChg>
        <pc:picChg chg="add mod">
          <ac:chgData name="Elad Moshe" userId="eccb7a68-28a4-493d-8b33-ebc9b4c4820b" providerId="ADAL" clId="{CA577973-8C69-42B6-9A32-6558050CF2A6}" dt="2023-07-25T12:45:42.529" v="6234" actId="1076"/>
          <ac:picMkLst>
            <pc:docMk/>
            <pc:sldMk cId="1975725953" sldId="258"/>
            <ac:picMk id="4" creationId="{288DC74E-BF49-0E36-B253-EC1A1B63635C}"/>
          </ac:picMkLst>
        </pc:picChg>
        <pc:picChg chg="add mod">
          <ac:chgData name="Elad Moshe" userId="eccb7a68-28a4-493d-8b33-ebc9b4c4820b" providerId="ADAL" clId="{CA577973-8C69-42B6-9A32-6558050CF2A6}" dt="2023-07-25T12:45:04.507" v="6232" actId="14100"/>
          <ac:picMkLst>
            <pc:docMk/>
            <pc:sldMk cId="1975725953" sldId="258"/>
            <ac:picMk id="6" creationId="{DE5AB240-0FE7-DE77-4DF8-309E9D4DE4BB}"/>
          </ac:picMkLst>
        </pc:picChg>
        <pc:picChg chg="add mod">
          <ac:chgData name="Elad Moshe" userId="eccb7a68-28a4-493d-8b33-ebc9b4c4820b" providerId="ADAL" clId="{CA577973-8C69-42B6-9A32-6558050CF2A6}" dt="2023-07-25T12:45:00.665" v="6231" actId="14100"/>
          <ac:picMkLst>
            <pc:docMk/>
            <pc:sldMk cId="1975725953" sldId="258"/>
            <ac:picMk id="8" creationId="{743BF146-EA6C-B932-C8A5-A5A2FCAE7D94}"/>
          </ac:picMkLst>
        </pc:picChg>
      </pc:sldChg>
      <pc:sldChg chg="addSp delSp modSp new mod setBg">
        <pc:chgData name="Elad Moshe" userId="eccb7a68-28a4-493d-8b33-ebc9b4c4820b" providerId="ADAL" clId="{CA577973-8C69-42B6-9A32-6558050CF2A6}" dt="2023-07-25T12:37:46.578" v="6158" actId="1076"/>
        <pc:sldMkLst>
          <pc:docMk/>
          <pc:sldMk cId="1157645851" sldId="259"/>
        </pc:sldMkLst>
        <pc:spChg chg="mod">
          <ac:chgData name="Elad Moshe" userId="eccb7a68-28a4-493d-8b33-ebc9b4c4820b" providerId="ADAL" clId="{CA577973-8C69-42B6-9A32-6558050CF2A6}" dt="2023-07-19T16:29:12.249" v="3024" actId="20577"/>
          <ac:spMkLst>
            <pc:docMk/>
            <pc:sldMk cId="1157645851" sldId="259"/>
            <ac:spMk id="2" creationId="{DC5B977B-EBBC-99D0-D089-D7C8443B8587}"/>
          </ac:spMkLst>
        </pc:spChg>
        <pc:spChg chg="mod">
          <ac:chgData name="Elad Moshe" userId="eccb7a68-28a4-493d-8b33-ebc9b4c4820b" providerId="ADAL" clId="{CA577973-8C69-42B6-9A32-6558050CF2A6}" dt="2023-07-19T16:40:45.621" v="3907" actId="14100"/>
          <ac:spMkLst>
            <pc:docMk/>
            <pc:sldMk cId="1157645851" sldId="259"/>
            <ac:spMk id="3" creationId="{A6356E8C-4624-90EA-2F8A-B66AC58736E5}"/>
          </ac:spMkLst>
        </pc:spChg>
        <pc:spChg chg="add mod">
          <ac:chgData name="Elad Moshe" userId="eccb7a68-28a4-493d-8b33-ebc9b4c4820b" providerId="ADAL" clId="{CA577973-8C69-42B6-9A32-6558050CF2A6}" dt="2023-07-19T16:42:36.978" v="4185" actId="20577"/>
          <ac:spMkLst>
            <pc:docMk/>
            <pc:sldMk cId="1157645851" sldId="259"/>
            <ac:spMk id="4" creationId="{1DEA7820-DE1A-553B-0502-ED1B66D474CD}"/>
          </ac:spMkLst>
        </pc:spChg>
        <pc:picChg chg="add mod">
          <ac:chgData name="Elad Moshe" userId="eccb7a68-28a4-493d-8b33-ebc9b4c4820b" providerId="ADAL" clId="{CA577973-8C69-42B6-9A32-6558050CF2A6}" dt="2023-07-25T12:05:57.146" v="6135" actId="1036"/>
          <ac:picMkLst>
            <pc:docMk/>
            <pc:sldMk cId="1157645851" sldId="259"/>
            <ac:picMk id="6" creationId="{94FDF9CB-C435-8A9A-56E5-8083039CEB58}"/>
          </ac:picMkLst>
        </pc:picChg>
        <pc:picChg chg="add del mod">
          <ac:chgData name="Elad Moshe" userId="eccb7a68-28a4-493d-8b33-ebc9b4c4820b" providerId="ADAL" clId="{CA577973-8C69-42B6-9A32-6558050CF2A6}" dt="2023-07-25T12:24:10.222" v="6140" actId="478"/>
          <ac:picMkLst>
            <pc:docMk/>
            <pc:sldMk cId="1157645851" sldId="259"/>
            <ac:picMk id="8" creationId="{F3246193-0E8B-452B-7F19-BFF5CA0A93FF}"/>
          </ac:picMkLst>
        </pc:picChg>
        <pc:picChg chg="add del mod">
          <ac:chgData name="Elad Moshe" userId="eccb7a68-28a4-493d-8b33-ebc9b4c4820b" providerId="ADAL" clId="{CA577973-8C69-42B6-9A32-6558050CF2A6}" dt="2023-07-25T12:33:54.600" v="6149" actId="478"/>
          <ac:picMkLst>
            <pc:docMk/>
            <pc:sldMk cId="1157645851" sldId="259"/>
            <ac:picMk id="10" creationId="{F963F78F-3469-CFEF-F22E-44827BD678F4}"/>
          </ac:picMkLst>
        </pc:picChg>
        <pc:picChg chg="add mod ord">
          <ac:chgData name="Elad Moshe" userId="eccb7a68-28a4-493d-8b33-ebc9b4c4820b" providerId="ADAL" clId="{CA577973-8C69-42B6-9A32-6558050CF2A6}" dt="2023-07-25T12:37:46.578" v="6158" actId="1076"/>
          <ac:picMkLst>
            <pc:docMk/>
            <pc:sldMk cId="1157645851" sldId="259"/>
            <ac:picMk id="12" creationId="{425C0103-54B1-8F85-BEA4-7A3D70992AAD}"/>
          </ac:picMkLst>
        </pc:picChg>
      </pc:sldChg>
      <pc:sldChg chg="delSp modSp new del mod setBg">
        <pc:chgData name="Elad Moshe" userId="eccb7a68-28a4-493d-8b33-ebc9b4c4820b" providerId="ADAL" clId="{CA577973-8C69-42B6-9A32-6558050CF2A6}" dt="2023-07-19T16:24:41.330" v="2988" actId="2696"/>
        <pc:sldMkLst>
          <pc:docMk/>
          <pc:sldMk cId="1644355475" sldId="259"/>
        </pc:sldMkLst>
        <pc:spChg chg="mod">
          <ac:chgData name="Elad Moshe" userId="eccb7a68-28a4-493d-8b33-ebc9b4c4820b" providerId="ADAL" clId="{CA577973-8C69-42B6-9A32-6558050CF2A6}" dt="2023-07-19T16:20:03.151" v="2977" actId="14100"/>
          <ac:spMkLst>
            <pc:docMk/>
            <pc:sldMk cId="1644355475" sldId="259"/>
            <ac:spMk id="2" creationId="{26639732-2F93-6E81-BA6D-85F8FA264633}"/>
          </ac:spMkLst>
        </pc:spChg>
        <pc:spChg chg="del">
          <ac:chgData name="Elad Moshe" userId="eccb7a68-28a4-493d-8b33-ebc9b4c4820b" providerId="ADAL" clId="{CA577973-8C69-42B6-9A32-6558050CF2A6}" dt="2023-07-19T16:16:53.302" v="2901" actId="478"/>
          <ac:spMkLst>
            <pc:docMk/>
            <pc:sldMk cId="1644355475" sldId="259"/>
            <ac:spMk id="3" creationId="{1EB86AD6-0400-F3C2-378F-B0D9D59C1890}"/>
          </ac:spMkLst>
        </pc:spChg>
      </pc:sldChg>
      <pc:sldChg chg="addSp delSp modSp new mod setBg modAnim">
        <pc:chgData name="Elad Moshe" userId="eccb7a68-28a4-493d-8b33-ebc9b4c4820b" providerId="ADAL" clId="{CA577973-8C69-42B6-9A32-6558050CF2A6}" dt="2023-07-25T13:07:15.229" v="6487" actId="1076"/>
        <pc:sldMkLst>
          <pc:docMk/>
          <pc:sldMk cId="3476823698" sldId="260"/>
        </pc:sldMkLst>
        <pc:spChg chg="del">
          <ac:chgData name="Elad Moshe" userId="eccb7a68-28a4-493d-8b33-ebc9b4c4820b" providerId="ADAL" clId="{CA577973-8C69-42B6-9A32-6558050CF2A6}" dt="2023-07-19T16:49:01.863" v="4195" actId="478"/>
          <ac:spMkLst>
            <pc:docMk/>
            <pc:sldMk cId="3476823698" sldId="260"/>
            <ac:spMk id="2" creationId="{4240B8A0-5FB6-3D31-EF4C-977BD11CB696}"/>
          </ac:spMkLst>
        </pc:spChg>
        <pc:spChg chg="del">
          <ac:chgData name="Elad Moshe" userId="eccb7a68-28a4-493d-8b33-ebc9b4c4820b" providerId="ADAL" clId="{CA577973-8C69-42B6-9A32-6558050CF2A6}" dt="2023-07-19T16:49:05.482" v="4196" actId="478"/>
          <ac:spMkLst>
            <pc:docMk/>
            <pc:sldMk cId="3476823698" sldId="260"/>
            <ac:spMk id="3" creationId="{09D8D72A-9EFA-95B0-AE9B-D830E6AA25F8}"/>
          </ac:spMkLst>
        </pc:spChg>
        <pc:spChg chg="add mod">
          <ac:chgData name="Elad Moshe" userId="eccb7a68-28a4-493d-8b33-ebc9b4c4820b" providerId="ADAL" clId="{CA577973-8C69-42B6-9A32-6558050CF2A6}" dt="2023-07-19T16:51:44.778" v="4213" actId="207"/>
          <ac:spMkLst>
            <pc:docMk/>
            <pc:sldMk cId="3476823698" sldId="260"/>
            <ac:spMk id="6" creationId="{91D8E0E8-D312-9BEA-777E-889CE0EB69FF}"/>
          </ac:spMkLst>
        </pc:spChg>
        <pc:picChg chg="add mod modCrop">
          <ac:chgData name="Elad Moshe" userId="eccb7a68-28a4-493d-8b33-ebc9b4c4820b" providerId="ADAL" clId="{CA577973-8C69-42B6-9A32-6558050CF2A6}" dt="2023-07-25T13:07:15.229" v="6487" actId="1076"/>
          <ac:picMkLst>
            <pc:docMk/>
            <pc:sldMk cId="3476823698" sldId="260"/>
            <ac:picMk id="2" creationId="{70457B3D-9A39-9CD3-3D5F-0760E0D3F894}"/>
          </ac:picMkLst>
        </pc:picChg>
        <pc:picChg chg="add del mod">
          <ac:chgData name="Elad Moshe" userId="eccb7a68-28a4-493d-8b33-ebc9b4c4820b" providerId="ADAL" clId="{CA577973-8C69-42B6-9A32-6558050CF2A6}" dt="2023-07-25T13:06:36.877" v="6481" actId="478"/>
          <ac:picMkLst>
            <pc:docMk/>
            <pc:sldMk cId="3476823698" sldId="260"/>
            <ac:picMk id="5" creationId="{CC06BF64-338F-CF41-0F3F-9224AE37DE68}"/>
          </ac:picMkLst>
        </pc:picChg>
      </pc:sldChg>
      <pc:sldChg chg="addSp delSp modSp new mod setBg chgLayout">
        <pc:chgData name="Elad Moshe" userId="eccb7a68-28a4-493d-8b33-ebc9b4c4820b" providerId="ADAL" clId="{CA577973-8C69-42B6-9A32-6558050CF2A6}" dt="2023-07-25T12:57:30.781" v="6458" actId="1038"/>
        <pc:sldMkLst>
          <pc:docMk/>
          <pc:sldMk cId="1420445574" sldId="261"/>
        </pc:sldMkLst>
        <pc:spChg chg="del">
          <ac:chgData name="Elad Moshe" userId="eccb7a68-28a4-493d-8b33-ebc9b4c4820b" providerId="ADAL" clId="{CA577973-8C69-42B6-9A32-6558050CF2A6}" dt="2023-07-19T16:52:46.738" v="4216" actId="478"/>
          <ac:spMkLst>
            <pc:docMk/>
            <pc:sldMk cId="1420445574" sldId="261"/>
            <ac:spMk id="2" creationId="{0736299C-556F-7743-9969-6F115F56480E}"/>
          </ac:spMkLst>
        </pc:spChg>
        <pc:spChg chg="del">
          <ac:chgData name="Elad Moshe" userId="eccb7a68-28a4-493d-8b33-ebc9b4c4820b" providerId="ADAL" clId="{CA577973-8C69-42B6-9A32-6558050CF2A6}" dt="2023-07-19T16:52:50.159" v="4217" actId="478"/>
          <ac:spMkLst>
            <pc:docMk/>
            <pc:sldMk cId="1420445574" sldId="261"/>
            <ac:spMk id="3" creationId="{96F39BCE-1FF9-E25C-CB84-A4E7CED04C33}"/>
          </ac:spMkLst>
        </pc:spChg>
        <pc:spChg chg="add mod">
          <ac:chgData name="Elad Moshe" userId="eccb7a68-28a4-493d-8b33-ebc9b4c4820b" providerId="ADAL" clId="{CA577973-8C69-42B6-9A32-6558050CF2A6}" dt="2023-07-19T17:07:57.236" v="4392" actId="20577"/>
          <ac:spMkLst>
            <pc:docMk/>
            <pc:sldMk cId="1420445574" sldId="261"/>
            <ac:spMk id="4" creationId="{DC4E57F2-0389-B478-2634-BE4353EF1752}"/>
          </ac:spMkLst>
        </pc:spChg>
        <pc:spChg chg="add mod">
          <ac:chgData name="Elad Moshe" userId="eccb7a68-28a4-493d-8b33-ebc9b4c4820b" providerId="ADAL" clId="{CA577973-8C69-42B6-9A32-6558050CF2A6}" dt="2023-07-19T17:14:00.545" v="4735" actId="20577"/>
          <ac:spMkLst>
            <pc:docMk/>
            <pc:sldMk cId="1420445574" sldId="261"/>
            <ac:spMk id="5" creationId="{19656E04-F01B-4FF5-EFA9-2D7B030099B2}"/>
          </ac:spMkLst>
        </pc:spChg>
        <pc:picChg chg="add del mod modCrop">
          <ac:chgData name="Elad Moshe" userId="eccb7a68-28a4-493d-8b33-ebc9b4c4820b" providerId="ADAL" clId="{CA577973-8C69-42B6-9A32-6558050CF2A6}" dt="2023-07-25T12:48:47.493" v="6242" actId="478"/>
          <ac:picMkLst>
            <pc:docMk/>
            <pc:sldMk cId="1420445574" sldId="261"/>
            <ac:picMk id="3" creationId="{AA85555E-B08B-35C3-EB05-71CDD6BB1DCB}"/>
          </ac:picMkLst>
        </pc:picChg>
        <pc:picChg chg="add mod">
          <ac:chgData name="Elad Moshe" userId="eccb7a68-28a4-493d-8b33-ebc9b4c4820b" providerId="ADAL" clId="{CA577973-8C69-42B6-9A32-6558050CF2A6}" dt="2023-07-25T12:57:30.781" v="6458" actId="1038"/>
          <ac:picMkLst>
            <pc:docMk/>
            <pc:sldMk cId="1420445574" sldId="261"/>
            <ac:picMk id="7" creationId="{BD505166-085F-15BB-8E9B-8FDB54EDECA7}"/>
          </ac:picMkLst>
        </pc:picChg>
        <pc:picChg chg="add mod">
          <ac:chgData name="Elad Moshe" userId="eccb7a68-28a4-493d-8b33-ebc9b4c4820b" providerId="ADAL" clId="{CA577973-8C69-42B6-9A32-6558050CF2A6}" dt="2023-07-25T12:57:26.387" v="6442" actId="1038"/>
          <ac:picMkLst>
            <pc:docMk/>
            <pc:sldMk cId="1420445574" sldId="261"/>
            <ac:picMk id="9" creationId="{1AD4178F-0832-2AFC-EF65-7E1F536ED665}"/>
          </ac:picMkLst>
        </pc:picChg>
        <pc:picChg chg="add mod">
          <ac:chgData name="Elad Moshe" userId="eccb7a68-28a4-493d-8b33-ebc9b4c4820b" providerId="ADAL" clId="{CA577973-8C69-42B6-9A32-6558050CF2A6}" dt="2023-07-25T12:57:22.081" v="6426" actId="1037"/>
          <ac:picMkLst>
            <pc:docMk/>
            <pc:sldMk cId="1420445574" sldId="261"/>
            <ac:picMk id="11" creationId="{F4FECB51-6D1D-665D-C5C0-9C34525DB652}"/>
          </ac:picMkLst>
        </pc:picChg>
      </pc:sldChg>
      <pc:sldChg chg="addSp delSp modSp new mod setBg">
        <pc:chgData name="Elad Moshe" userId="eccb7a68-28a4-493d-8b33-ebc9b4c4820b" providerId="ADAL" clId="{CA577973-8C69-42B6-9A32-6558050CF2A6}" dt="2023-07-19T17:29:29.801" v="5193" actId="20577"/>
        <pc:sldMkLst>
          <pc:docMk/>
          <pc:sldMk cId="117376579" sldId="262"/>
        </pc:sldMkLst>
        <pc:spChg chg="mod">
          <ac:chgData name="Elad Moshe" userId="eccb7a68-28a4-493d-8b33-ebc9b4c4820b" providerId="ADAL" clId="{CA577973-8C69-42B6-9A32-6558050CF2A6}" dt="2023-07-19T17:18:13.547" v="4761" actId="20577"/>
          <ac:spMkLst>
            <pc:docMk/>
            <pc:sldMk cId="117376579" sldId="262"/>
            <ac:spMk id="2" creationId="{EC6BE225-8120-D3A5-9F0A-7FFED9117EF1}"/>
          </ac:spMkLst>
        </pc:spChg>
        <pc:spChg chg="del">
          <ac:chgData name="Elad Moshe" userId="eccb7a68-28a4-493d-8b33-ebc9b4c4820b" providerId="ADAL" clId="{CA577973-8C69-42B6-9A32-6558050CF2A6}" dt="2023-07-19T17:18:24.165" v="4762" actId="478"/>
          <ac:spMkLst>
            <pc:docMk/>
            <pc:sldMk cId="117376579" sldId="262"/>
            <ac:spMk id="3" creationId="{5CE5996B-E122-26BC-9752-09DE6BACF60B}"/>
          </ac:spMkLst>
        </pc:spChg>
        <pc:graphicFrameChg chg="add mod modGraphic">
          <ac:chgData name="Elad Moshe" userId="eccb7a68-28a4-493d-8b33-ebc9b4c4820b" providerId="ADAL" clId="{CA577973-8C69-42B6-9A32-6558050CF2A6}" dt="2023-07-19T17:29:29.801" v="5193" actId="20577"/>
          <ac:graphicFrameMkLst>
            <pc:docMk/>
            <pc:sldMk cId="117376579" sldId="262"/>
            <ac:graphicFrameMk id="6" creationId="{863E1C99-58B5-4306-1C3F-E3AE5BD75025}"/>
          </ac:graphicFrameMkLst>
        </pc:graphicFrameChg>
      </pc:sldChg>
      <pc:sldChg chg="addSp modSp new mod setBg">
        <pc:chgData name="Elad Moshe" userId="eccb7a68-28a4-493d-8b33-ebc9b4c4820b" providerId="ADAL" clId="{CA577973-8C69-42B6-9A32-6558050CF2A6}" dt="2023-07-25T13:00:09.509" v="6480" actId="1076"/>
        <pc:sldMkLst>
          <pc:docMk/>
          <pc:sldMk cId="1386116399" sldId="263"/>
        </pc:sldMkLst>
        <pc:spChg chg="mod">
          <ac:chgData name="Elad Moshe" userId="eccb7a68-28a4-493d-8b33-ebc9b4c4820b" providerId="ADAL" clId="{CA577973-8C69-42B6-9A32-6558050CF2A6}" dt="2023-07-19T17:30:24.760" v="5215" actId="20577"/>
          <ac:spMkLst>
            <pc:docMk/>
            <pc:sldMk cId="1386116399" sldId="263"/>
            <ac:spMk id="2" creationId="{71B0E26A-4BAA-6855-6036-67F2DA5342D8}"/>
          </ac:spMkLst>
        </pc:spChg>
        <pc:spChg chg="mod">
          <ac:chgData name="Elad Moshe" userId="eccb7a68-28a4-493d-8b33-ebc9b4c4820b" providerId="ADAL" clId="{CA577973-8C69-42B6-9A32-6558050CF2A6}" dt="2023-07-19T17:35:24.127" v="5507" actId="14100"/>
          <ac:spMkLst>
            <pc:docMk/>
            <pc:sldMk cId="1386116399" sldId="263"/>
            <ac:spMk id="3" creationId="{42900548-1CD7-B20E-F934-0E0B35DF1C22}"/>
          </ac:spMkLst>
        </pc:spChg>
        <pc:spChg chg="add mod">
          <ac:chgData name="Elad Moshe" userId="eccb7a68-28a4-493d-8b33-ebc9b4c4820b" providerId="ADAL" clId="{CA577973-8C69-42B6-9A32-6558050CF2A6}" dt="2023-07-19T17:45:43.886" v="6023" actId="14100"/>
          <ac:spMkLst>
            <pc:docMk/>
            <pc:sldMk cId="1386116399" sldId="263"/>
            <ac:spMk id="4" creationId="{41F4FEB8-B976-173E-DE62-0209C7959C05}"/>
          </ac:spMkLst>
        </pc:spChg>
        <pc:picChg chg="add mod">
          <ac:chgData name="Elad Moshe" userId="eccb7a68-28a4-493d-8b33-ebc9b4c4820b" providerId="ADAL" clId="{CA577973-8C69-42B6-9A32-6558050CF2A6}" dt="2023-07-25T13:00:04.310" v="6479" actId="1076"/>
          <ac:picMkLst>
            <pc:docMk/>
            <pc:sldMk cId="1386116399" sldId="263"/>
            <ac:picMk id="6" creationId="{BFA42889-ECEF-A2F7-3408-AF08846A0C53}"/>
          </ac:picMkLst>
        </pc:picChg>
        <pc:picChg chg="add mod">
          <ac:chgData name="Elad Moshe" userId="eccb7a68-28a4-493d-8b33-ebc9b4c4820b" providerId="ADAL" clId="{CA577973-8C69-42B6-9A32-6558050CF2A6}" dt="2023-07-25T13:00:09.509" v="6480" actId="1076"/>
          <ac:picMkLst>
            <pc:docMk/>
            <pc:sldMk cId="1386116399" sldId="263"/>
            <ac:picMk id="8" creationId="{FA3F5534-2A23-68D2-8C20-FEE0107CC684}"/>
          </ac:picMkLst>
        </pc:picChg>
      </pc:sldChg>
      <pc:sldChg chg="modSp new del mod setBg">
        <pc:chgData name="Elad Moshe" userId="eccb7a68-28a4-493d-8b33-ebc9b4c4820b" providerId="ADAL" clId="{CA577973-8C69-42B6-9A32-6558050CF2A6}" dt="2023-07-19T17:48:34.940" v="6027" actId="2696"/>
        <pc:sldMkLst>
          <pc:docMk/>
          <pc:sldMk cId="422109082" sldId="264"/>
        </pc:sldMkLst>
        <pc:spChg chg="mod">
          <ac:chgData name="Elad Moshe" userId="eccb7a68-28a4-493d-8b33-ebc9b4c4820b" providerId="ADAL" clId="{CA577973-8C69-42B6-9A32-6558050CF2A6}" dt="2023-07-19T17:47:28.493" v="6026" actId="2711"/>
          <ac:spMkLst>
            <pc:docMk/>
            <pc:sldMk cId="422109082" sldId="264"/>
            <ac:spMk id="2" creationId="{70D43E5B-D8CB-3FEB-908F-00866C725277}"/>
          </ac:spMkLst>
        </pc:spChg>
      </pc:sldChg>
      <pc:sldMasterChg chg="add del addSldLayout delSldLayout">
        <pc:chgData name="Elad Moshe" userId="eccb7a68-28a4-493d-8b33-ebc9b4c4820b" providerId="ADAL" clId="{CA577973-8C69-42B6-9A32-6558050CF2A6}" dt="2023-07-19T09:02:39.909" v="136" actId="26606"/>
        <pc:sldMasterMkLst>
          <pc:docMk/>
          <pc:sldMasterMk cId="1193300627" sldId="2147483648"/>
        </pc:sldMasterMkLst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3403745054" sldId="2147483649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1887172729" sldId="2147483650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2829693848" sldId="2147483651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553652327" sldId="2147483652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4160699727" sldId="2147483653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3724275162" sldId="2147483654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3129150018" sldId="2147483655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722383434" sldId="2147483656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148384267" sldId="2147483657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536410321" sldId="2147483658"/>
          </pc:sldLayoutMkLst>
        </pc:sldLayoutChg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1193300627" sldId="2147483648"/>
            <pc:sldLayoutMk cId="3457415650" sldId="2147483659"/>
          </pc:sldLayoutMkLst>
        </pc:sldLayoutChg>
      </pc:sldMasterChg>
      <pc:sldMasterChg chg="add del replId addSldLayout delSldLayout">
        <pc:chgData name="Elad Moshe" userId="eccb7a68-28a4-493d-8b33-ebc9b4c4820b" providerId="ADAL" clId="{CA577973-8C69-42B6-9A32-6558050CF2A6}" dt="2023-07-19T09:02:39.909" v="136" actId="26606"/>
        <pc:sldMasterMkLst>
          <pc:docMk/>
          <pc:sldMasterMk cId="2622888691" sldId="2147483660"/>
        </pc:sldMasterMkLst>
        <pc:sldLayoutChg chg="add del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1927195806" sldId="2147483661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3379621986" sldId="2147483662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2903468902" sldId="2147483663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3686591961" sldId="2147483664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4051638564" sldId="2147483665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1884824057" sldId="2147483666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659629410" sldId="2147483667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2726157613" sldId="2147483668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2948950038" sldId="2147483669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3386352881" sldId="2147483670"/>
          </pc:sldLayoutMkLst>
        </pc:sldLayoutChg>
        <pc:sldLayoutChg chg="add del replId">
          <pc:chgData name="Elad Moshe" userId="eccb7a68-28a4-493d-8b33-ebc9b4c4820b" providerId="ADAL" clId="{CA577973-8C69-42B6-9A32-6558050CF2A6}" dt="2023-07-19T09:02:39.909" v="136" actId="26606"/>
          <pc:sldLayoutMkLst>
            <pc:docMk/>
            <pc:sldMasterMk cId="2622888691" sldId="2147483660"/>
            <pc:sldLayoutMk cId="2011565493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8C07FE-F4FF-41CC-92A7-F4149BB19E8D}" type="doc">
      <dgm:prSet loTypeId="urn:microsoft.com/office/officeart/2005/8/layout/cycle2" loCatId="cycle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LID4096"/>
        </a:p>
      </dgm:t>
    </dgm:pt>
    <dgm:pt modelId="{618B6B27-FC6F-426F-A8A2-7D20C4D2F2E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Receive Orders</a:t>
          </a:r>
          <a:endParaRPr lang="LID4096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D0F70C82-742E-49B5-A3B6-1C85BB396DFB}" type="parTrans" cxnId="{F4394E5A-7DD6-4102-B3B6-8EBDE52B42A5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7FA10735-7621-415E-AA5D-6FFAFDDAFDFE}" type="sibTrans" cxnId="{F4394E5A-7DD6-4102-B3B6-8EBDE52B42A5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0B8483C9-CB16-445E-BB3C-ACB98A6817E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Prepare: Slice, Squeeze, Sweeten</a:t>
          </a:r>
          <a:endParaRPr lang="LID4096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99F08A37-3F5C-408E-A199-83E25194E5AD}" type="parTrans" cxnId="{AF4D0927-0B67-4FC9-AF95-06823977570B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B9E1A7F5-17FE-4ED9-A20E-A1646D78AFF0}" type="sibTrans" cxnId="{AF4D0927-0B67-4FC9-AF95-06823977570B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BF4D3E85-7CE0-494A-99BB-174722A2962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Call out customer’s name</a:t>
          </a:r>
          <a:endParaRPr lang="LID4096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3C58F6DD-3477-486E-9B28-4B61A3DCFB3D}" type="parTrans" cxnId="{0876E52E-83E4-4062-8A3C-8A2B5BC10079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C359505A-35CA-4AFA-9A4F-F699F86647D3}" type="sibTrans" cxnId="{0876E52E-83E4-4062-8A3C-8A2B5BC10079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F091D292-B4F5-40E2-AC17-2CB8F38BA23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Serve the matching items</a:t>
          </a:r>
          <a:endParaRPr lang="LID4096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263E15D8-57CC-4ABA-8FD8-5A51EEB65182}" type="parTrans" cxnId="{B87D2414-50DB-43D2-83C9-A1B096B06666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682CB98F-EA97-436F-BCA4-B4DB487B2088}" type="sibTrans" cxnId="{B87D2414-50DB-43D2-83C9-A1B096B06666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98D21942-DC6E-4490-BA71-E7DAFDFA617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Collect cash and grow your business</a:t>
          </a:r>
          <a:endParaRPr lang="LID4096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4D2E63C9-2087-4540-916E-737BBE39A4AF}" type="sibTrans" cxnId="{14289F68-765B-45A4-9887-75CE761500BF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711F494C-9C6D-4A44-AEFA-6F5ED3441700}" type="parTrans" cxnId="{14289F68-765B-45A4-9887-75CE761500BF}">
      <dgm:prSet/>
      <dgm:spPr/>
      <dgm:t>
        <a:bodyPr/>
        <a:lstStyle/>
        <a:p>
          <a:endParaRPr lang="LID4096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gm:t>
    </dgm:pt>
    <dgm:pt modelId="{DDB1A392-E7AB-4FE4-B222-BC337645331E}" type="pres">
      <dgm:prSet presAssocID="{D28C07FE-F4FF-41CC-92A7-F4149BB19E8D}" presName="cycle" presStyleCnt="0">
        <dgm:presLayoutVars>
          <dgm:dir/>
          <dgm:resizeHandles val="exact"/>
        </dgm:presLayoutVars>
      </dgm:prSet>
      <dgm:spPr/>
    </dgm:pt>
    <dgm:pt modelId="{DC4FEAF7-5DB0-4B2B-99B9-F81E3CF74D2F}" type="pres">
      <dgm:prSet presAssocID="{618B6B27-FC6F-426F-A8A2-7D20C4D2F2EC}" presName="node" presStyleLbl="node1" presStyleIdx="0" presStyleCnt="5">
        <dgm:presLayoutVars>
          <dgm:bulletEnabled val="1"/>
        </dgm:presLayoutVars>
      </dgm:prSet>
      <dgm:spPr/>
    </dgm:pt>
    <dgm:pt modelId="{31F8D114-58ED-4901-8114-CA0A275427A0}" type="pres">
      <dgm:prSet presAssocID="{7FA10735-7621-415E-AA5D-6FFAFDDAFDFE}" presName="sibTrans" presStyleLbl="sibTrans2D1" presStyleIdx="0" presStyleCnt="5"/>
      <dgm:spPr/>
    </dgm:pt>
    <dgm:pt modelId="{68471DDD-1048-4049-87FE-4D3FAA3B6BE0}" type="pres">
      <dgm:prSet presAssocID="{7FA10735-7621-415E-AA5D-6FFAFDDAFDFE}" presName="connectorText" presStyleLbl="sibTrans2D1" presStyleIdx="0" presStyleCnt="5"/>
      <dgm:spPr/>
    </dgm:pt>
    <dgm:pt modelId="{C69FA3EC-350D-4E6F-8723-C61E41DDC0C3}" type="pres">
      <dgm:prSet presAssocID="{0B8483C9-CB16-445E-BB3C-ACB98A6817E3}" presName="node" presStyleLbl="node1" presStyleIdx="1" presStyleCnt="5">
        <dgm:presLayoutVars>
          <dgm:bulletEnabled val="1"/>
        </dgm:presLayoutVars>
      </dgm:prSet>
      <dgm:spPr/>
    </dgm:pt>
    <dgm:pt modelId="{4A19EFC0-94FF-461B-9E2C-D2F6F9C326A2}" type="pres">
      <dgm:prSet presAssocID="{B9E1A7F5-17FE-4ED9-A20E-A1646D78AFF0}" presName="sibTrans" presStyleLbl="sibTrans2D1" presStyleIdx="1" presStyleCnt="5"/>
      <dgm:spPr/>
    </dgm:pt>
    <dgm:pt modelId="{893D4DEC-E225-4C14-851A-FDBEE26026D3}" type="pres">
      <dgm:prSet presAssocID="{B9E1A7F5-17FE-4ED9-A20E-A1646D78AFF0}" presName="connectorText" presStyleLbl="sibTrans2D1" presStyleIdx="1" presStyleCnt="5"/>
      <dgm:spPr/>
    </dgm:pt>
    <dgm:pt modelId="{DA1B76D8-7C57-41BC-B3E1-4F0430F0A3A6}" type="pres">
      <dgm:prSet presAssocID="{BF4D3E85-7CE0-494A-99BB-174722A29624}" presName="node" presStyleLbl="node1" presStyleIdx="2" presStyleCnt="5">
        <dgm:presLayoutVars>
          <dgm:bulletEnabled val="1"/>
        </dgm:presLayoutVars>
      </dgm:prSet>
      <dgm:spPr/>
    </dgm:pt>
    <dgm:pt modelId="{261A405B-E780-4B2E-9164-6B6B72F59D33}" type="pres">
      <dgm:prSet presAssocID="{C359505A-35CA-4AFA-9A4F-F699F86647D3}" presName="sibTrans" presStyleLbl="sibTrans2D1" presStyleIdx="2" presStyleCnt="5"/>
      <dgm:spPr/>
    </dgm:pt>
    <dgm:pt modelId="{99026BB6-C228-44FD-9BC6-9AECBCB4AADF}" type="pres">
      <dgm:prSet presAssocID="{C359505A-35CA-4AFA-9A4F-F699F86647D3}" presName="connectorText" presStyleLbl="sibTrans2D1" presStyleIdx="2" presStyleCnt="5"/>
      <dgm:spPr/>
    </dgm:pt>
    <dgm:pt modelId="{EE97424F-B4BB-4482-9A30-56E306D845F0}" type="pres">
      <dgm:prSet presAssocID="{F091D292-B4F5-40E2-AC17-2CB8F38BA236}" presName="node" presStyleLbl="node1" presStyleIdx="3" presStyleCnt="5">
        <dgm:presLayoutVars>
          <dgm:bulletEnabled val="1"/>
        </dgm:presLayoutVars>
      </dgm:prSet>
      <dgm:spPr/>
    </dgm:pt>
    <dgm:pt modelId="{7D184D2E-B1D0-4CFB-AF84-01623A74924B}" type="pres">
      <dgm:prSet presAssocID="{682CB98F-EA97-436F-BCA4-B4DB487B2088}" presName="sibTrans" presStyleLbl="sibTrans2D1" presStyleIdx="3" presStyleCnt="5"/>
      <dgm:spPr/>
    </dgm:pt>
    <dgm:pt modelId="{490D3293-0DDA-423B-8AAD-A73D72C88130}" type="pres">
      <dgm:prSet presAssocID="{682CB98F-EA97-436F-BCA4-B4DB487B2088}" presName="connectorText" presStyleLbl="sibTrans2D1" presStyleIdx="3" presStyleCnt="5"/>
      <dgm:spPr/>
    </dgm:pt>
    <dgm:pt modelId="{24714C1E-7466-42DB-8626-1937D1E0150B}" type="pres">
      <dgm:prSet presAssocID="{98D21942-DC6E-4490-BA71-E7DAFDFA6176}" presName="node" presStyleLbl="node1" presStyleIdx="4" presStyleCnt="5">
        <dgm:presLayoutVars>
          <dgm:bulletEnabled val="1"/>
        </dgm:presLayoutVars>
      </dgm:prSet>
      <dgm:spPr/>
    </dgm:pt>
    <dgm:pt modelId="{7D32C3DC-FF41-4F08-B999-46359F220ADB}" type="pres">
      <dgm:prSet presAssocID="{4D2E63C9-2087-4540-916E-737BBE39A4AF}" presName="sibTrans" presStyleLbl="sibTrans2D1" presStyleIdx="4" presStyleCnt="5"/>
      <dgm:spPr/>
    </dgm:pt>
    <dgm:pt modelId="{E79C174A-E745-4052-93B9-4A054A86AF55}" type="pres">
      <dgm:prSet presAssocID="{4D2E63C9-2087-4540-916E-737BBE39A4AF}" presName="connectorText" presStyleLbl="sibTrans2D1" presStyleIdx="4" presStyleCnt="5"/>
      <dgm:spPr/>
    </dgm:pt>
  </dgm:ptLst>
  <dgm:cxnLst>
    <dgm:cxn modelId="{92BFAE02-3792-40F7-A91D-EA01EE6CF3B5}" type="presOf" srcId="{7FA10735-7621-415E-AA5D-6FFAFDDAFDFE}" destId="{68471DDD-1048-4049-87FE-4D3FAA3B6BE0}" srcOrd="1" destOrd="0" presId="urn:microsoft.com/office/officeart/2005/8/layout/cycle2"/>
    <dgm:cxn modelId="{A6B29A0B-211E-416C-80F6-8BD582589C10}" type="presOf" srcId="{7FA10735-7621-415E-AA5D-6FFAFDDAFDFE}" destId="{31F8D114-58ED-4901-8114-CA0A275427A0}" srcOrd="0" destOrd="0" presId="urn:microsoft.com/office/officeart/2005/8/layout/cycle2"/>
    <dgm:cxn modelId="{B87D2414-50DB-43D2-83C9-A1B096B06666}" srcId="{D28C07FE-F4FF-41CC-92A7-F4149BB19E8D}" destId="{F091D292-B4F5-40E2-AC17-2CB8F38BA236}" srcOrd="3" destOrd="0" parTransId="{263E15D8-57CC-4ABA-8FD8-5A51EEB65182}" sibTransId="{682CB98F-EA97-436F-BCA4-B4DB487B2088}"/>
    <dgm:cxn modelId="{1043A324-ED79-4998-B7CF-F3C5DB147E7E}" type="presOf" srcId="{618B6B27-FC6F-426F-A8A2-7D20C4D2F2EC}" destId="{DC4FEAF7-5DB0-4B2B-99B9-F81E3CF74D2F}" srcOrd="0" destOrd="0" presId="urn:microsoft.com/office/officeart/2005/8/layout/cycle2"/>
    <dgm:cxn modelId="{AF4D0927-0B67-4FC9-AF95-06823977570B}" srcId="{D28C07FE-F4FF-41CC-92A7-F4149BB19E8D}" destId="{0B8483C9-CB16-445E-BB3C-ACB98A6817E3}" srcOrd="1" destOrd="0" parTransId="{99F08A37-3F5C-408E-A199-83E25194E5AD}" sibTransId="{B9E1A7F5-17FE-4ED9-A20E-A1646D78AFF0}"/>
    <dgm:cxn modelId="{1129112C-26AC-4911-8547-658927B74B1A}" type="presOf" srcId="{B9E1A7F5-17FE-4ED9-A20E-A1646D78AFF0}" destId="{893D4DEC-E225-4C14-851A-FDBEE26026D3}" srcOrd="1" destOrd="0" presId="urn:microsoft.com/office/officeart/2005/8/layout/cycle2"/>
    <dgm:cxn modelId="{0876E52E-83E4-4062-8A3C-8A2B5BC10079}" srcId="{D28C07FE-F4FF-41CC-92A7-F4149BB19E8D}" destId="{BF4D3E85-7CE0-494A-99BB-174722A29624}" srcOrd="2" destOrd="0" parTransId="{3C58F6DD-3477-486E-9B28-4B61A3DCFB3D}" sibTransId="{C359505A-35CA-4AFA-9A4F-F699F86647D3}"/>
    <dgm:cxn modelId="{A9123F37-D519-44EB-B649-27E1856ECD88}" type="presOf" srcId="{F091D292-B4F5-40E2-AC17-2CB8F38BA236}" destId="{EE97424F-B4BB-4482-9A30-56E306D845F0}" srcOrd="0" destOrd="0" presId="urn:microsoft.com/office/officeart/2005/8/layout/cycle2"/>
    <dgm:cxn modelId="{2B6E2638-67F7-4697-9093-CBDF83DFCF38}" type="presOf" srcId="{C359505A-35CA-4AFA-9A4F-F699F86647D3}" destId="{99026BB6-C228-44FD-9BC6-9AECBCB4AADF}" srcOrd="1" destOrd="0" presId="urn:microsoft.com/office/officeart/2005/8/layout/cycle2"/>
    <dgm:cxn modelId="{14289F68-765B-45A4-9887-75CE761500BF}" srcId="{D28C07FE-F4FF-41CC-92A7-F4149BB19E8D}" destId="{98D21942-DC6E-4490-BA71-E7DAFDFA6176}" srcOrd="4" destOrd="0" parTransId="{711F494C-9C6D-4A44-AEFA-6F5ED3441700}" sibTransId="{4D2E63C9-2087-4540-916E-737BBE39A4AF}"/>
    <dgm:cxn modelId="{031F036C-281E-40DB-AD45-7A8316928696}" type="presOf" srcId="{682CB98F-EA97-436F-BCA4-B4DB487B2088}" destId="{490D3293-0DDA-423B-8AAD-A73D72C88130}" srcOrd="1" destOrd="0" presId="urn:microsoft.com/office/officeart/2005/8/layout/cycle2"/>
    <dgm:cxn modelId="{C300894C-367F-4600-8EF0-5C4756AB1C08}" type="presOf" srcId="{C359505A-35CA-4AFA-9A4F-F699F86647D3}" destId="{261A405B-E780-4B2E-9164-6B6B72F59D33}" srcOrd="0" destOrd="0" presId="urn:microsoft.com/office/officeart/2005/8/layout/cycle2"/>
    <dgm:cxn modelId="{979E226F-ED70-46F4-ACF7-2D2F00C79F19}" type="presOf" srcId="{682CB98F-EA97-436F-BCA4-B4DB487B2088}" destId="{7D184D2E-B1D0-4CFB-AF84-01623A74924B}" srcOrd="0" destOrd="0" presId="urn:microsoft.com/office/officeart/2005/8/layout/cycle2"/>
    <dgm:cxn modelId="{9CAEF66F-6613-4B40-BCAE-D87D227AA51C}" type="presOf" srcId="{98D21942-DC6E-4490-BA71-E7DAFDFA6176}" destId="{24714C1E-7466-42DB-8626-1937D1E0150B}" srcOrd="0" destOrd="0" presId="urn:microsoft.com/office/officeart/2005/8/layout/cycle2"/>
    <dgm:cxn modelId="{20BB8D76-2445-4E30-AAAB-8DCE1FC41373}" type="presOf" srcId="{B9E1A7F5-17FE-4ED9-A20E-A1646D78AFF0}" destId="{4A19EFC0-94FF-461B-9E2C-D2F6F9C326A2}" srcOrd="0" destOrd="0" presId="urn:microsoft.com/office/officeart/2005/8/layout/cycle2"/>
    <dgm:cxn modelId="{F4394E5A-7DD6-4102-B3B6-8EBDE52B42A5}" srcId="{D28C07FE-F4FF-41CC-92A7-F4149BB19E8D}" destId="{618B6B27-FC6F-426F-A8A2-7D20C4D2F2EC}" srcOrd="0" destOrd="0" parTransId="{D0F70C82-742E-49B5-A3B6-1C85BB396DFB}" sibTransId="{7FA10735-7621-415E-AA5D-6FFAFDDAFDFE}"/>
    <dgm:cxn modelId="{A563847D-D71C-42BB-8BCB-39204E9901D3}" type="presOf" srcId="{BF4D3E85-7CE0-494A-99BB-174722A29624}" destId="{DA1B76D8-7C57-41BC-B3E1-4F0430F0A3A6}" srcOrd="0" destOrd="0" presId="urn:microsoft.com/office/officeart/2005/8/layout/cycle2"/>
    <dgm:cxn modelId="{85AE0092-CB99-4D34-867D-E735FE7D45EC}" type="presOf" srcId="{4D2E63C9-2087-4540-916E-737BBE39A4AF}" destId="{E79C174A-E745-4052-93B9-4A054A86AF55}" srcOrd="1" destOrd="0" presId="urn:microsoft.com/office/officeart/2005/8/layout/cycle2"/>
    <dgm:cxn modelId="{7D5F4297-0289-4452-947E-A1B6B0AC3B61}" type="presOf" srcId="{4D2E63C9-2087-4540-916E-737BBE39A4AF}" destId="{7D32C3DC-FF41-4F08-B999-46359F220ADB}" srcOrd="0" destOrd="0" presId="urn:microsoft.com/office/officeart/2005/8/layout/cycle2"/>
    <dgm:cxn modelId="{4330F99E-1446-456E-9074-3DF331336FBF}" type="presOf" srcId="{0B8483C9-CB16-445E-BB3C-ACB98A6817E3}" destId="{C69FA3EC-350D-4E6F-8723-C61E41DDC0C3}" srcOrd="0" destOrd="0" presId="urn:microsoft.com/office/officeart/2005/8/layout/cycle2"/>
    <dgm:cxn modelId="{898BFBED-02DF-4D58-9F7E-0DB1B8CBE1B0}" type="presOf" srcId="{D28C07FE-F4FF-41CC-92A7-F4149BB19E8D}" destId="{DDB1A392-E7AB-4FE4-B222-BC337645331E}" srcOrd="0" destOrd="0" presId="urn:microsoft.com/office/officeart/2005/8/layout/cycle2"/>
    <dgm:cxn modelId="{2764E0E5-74A0-4BB4-87FF-92044AFA9AF5}" type="presParOf" srcId="{DDB1A392-E7AB-4FE4-B222-BC337645331E}" destId="{DC4FEAF7-5DB0-4B2B-99B9-F81E3CF74D2F}" srcOrd="0" destOrd="0" presId="urn:microsoft.com/office/officeart/2005/8/layout/cycle2"/>
    <dgm:cxn modelId="{378AD8BA-E059-4BD2-93CA-EC71162F4F39}" type="presParOf" srcId="{DDB1A392-E7AB-4FE4-B222-BC337645331E}" destId="{31F8D114-58ED-4901-8114-CA0A275427A0}" srcOrd="1" destOrd="0" presId="urn:microsoft.com/office/officeart/2005/8/layout/cycle2"/>
    <dgm:cxn modelId="{7FC1C4B5-7D17-45C4-A991-40898036FACD}" type="presParOf" srcId="{31F8D114-58ED-4901-8114-CA0A275427A0}" destId="{68471DDD-1048-4049-87FE-4D3FAA3B6BE0}" srcOrd="0" destOrd="0" presId="urn:microsoft.com/office/officeart/2005/8/layout/cycle2"/>
    <dgm:cxn modelId="{C3991416-F444-4B8C-B070-F5E99F8734AD}" type="presParOf" srcId="{DDB1A392-E7AB-4FE4-B222-BC337645331E}" destId="{C69FA3EC-350D-4E6F-8723-C61E41DDC0C3}" srcOrd="2" destOrd="0" presId="urn:microsoft.com/office/officeart/2005/8/layout/cycle2"/>
    <dgm:cxn modelId="{D5F4B0CB-4AC5-4D89-A9AC-840DD4F6421A}" type="presParOf" srcId="{DDB1A392-E7AB-4FE4-B222-BC337645331E}" destId="{4A19EFC0-94FF-461B-9E2C-D2F6F9C326A2}" srcOrd="3" destOrd="0" presId="urn:microsoft.com/office/officeart/2005/8/layout/cycle2"/>
    <dgm:cxn modelId="{AEBACCF7-8D04-420A-A9C2-8EA594C1226C}" type="presParOf" srcId="{4A19EFC0-94FF-461B-9E2C-D2F6F9C326A2}" destId="{893D4DEC-E225-4C14-851A-FDBEE26026D3}" srcOrd="0" destOrd="0" presId="urn:microsoft.com/office/officeart/2005/8/layout/cycle2"/>
    <dgm:cxn modelId="{CB68B3C9-4C72-4759-B487-2FF2129395E0}" type="presParOf" srcId="{DDB1A392-E7AB-4FE4-B222-BC337645331E}" destId="{DA1B76D8-7C57-41BC-B3E1-4F0430F0A3A6}" srcOrd="4" destOrd="0" presId="urn:microsoft.com/office/officeart/2005/8/layout/cycle2"/>
    <dgm:cxn modelId="{76620763-C480-470D-B8D2-78BC077326F5}" type="presParOf" srcId="{DDB1A392-E7AB-4FE4-B222-BC337645331E}" destId="{261A405B-E780-4B2E-9164-6B6B72F59D33}" srcOrd="5" destOrd="0" presId="urn:microsoft.com/office/officeart/2005/8/layout/cycle2"/>
    <dgm:cxn modelId="{FCA02A87-3D3A-4748-9956-E6C896622066}" type="presParOf" srcId="{261A405B-E780-4B2E-9164-6B6B72F59D33}" destId="{99026BB6-C228-44FD-9BC6-9AECBCB4AADF}" srcOrd="0" destOrd="0" presId="urn:microsoft.com/office/officeart/2005/8/layout/cycle2"/>
    <dgm:cxn modelId="{FE5FF626-41DD-4CA0-BF01-BD5FDF632F44}" type="presParOf" srcId="{DDB1A392-E7AB-4FE4-B222-BC337645331E}" destId="{EE97424F-B4BB-4482-9A30-56E306D845F0}" srcOrd="6" destOrd="0" presId="urn:microsoft.com/office/officeart/2005/8/layout/cycle2"/>
    <dgm:cxn modelId="{01B5C5C2-F217-495D-98B9-1CD252AD0B77}" type="presParOf" srcId="{DDB1A392-E7AB-4FE4-B222-BC337645331E}" destId="{7D184D2E-B1D0-4CFB-AF84-01623A74924B}" srcOrd="7" destOrd="0" presId="urn:microsoft.com/office/officeart/2005/8/layout/cycle2"/>
    <dgm:cxn modelId="{0366C667-0961-455F-B519-ABE1000DDDEB}" type="presParOf" srcId="{7D184D2E-B1D0-4CFB-AF84-01623A74924B}" destId="{490D3293-0DDA-423B-8AAD-A73D72C88130}" srcOrd="0" destOrd="0" presId="urn:microsoft.com/office/officeart/2005/8/layout/cycle2"/>
    <dgm:cxn modelId="{A1CB4798-C324-4BB9-878E-5A443173A552}" type="presParOf" srcId="{DDB1A392-E7AB-4FE4-B222-BC337645331E}" destId="{24714C1E-7466-42DB-8626-1937D1E0150B}" srcOrd="8" destOrd="0" presId="urn:microsoft.com/office/officeart/2005/8/layout/cycle2"/>
    <dgm:cxn modelId="{87938ADA-4134-468D-96ED-CA0D3711A951}" type="presParOf" srcId="{DDB1A392-E7AB-4FE4-B222-BC337645331E}" destId="{7D32C3DC-FF41-4F08-B999-46359F220ADB}" srcOrd="9" destOrd="0" presId="urn:microsoft.com/office/officeart/2005/8/layout/cycle2"/>
    <dgm:cxn modelId="{38A4383B-BB50-4439-A918-C41FF911B884}" type="presParOf" srcId="{7D32C3DC-FF41-4F08-B999-46359F220ADB}" destId="{E79C174A-E745-4052-93B9-4A054A86AF5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FEAF7-5DB0-4B2B-99B9-F81E3CF74D2F}">
      <dsp:nvSpPr>
        <dsp:cNvPr id="0" name=""/>
        <dsp:cNvSpPr/>
      </dsp:nvSpPr>
      <dsp:spPr>
        <a:xfrm>
          <a:off x="2697718" y="444"/>
          <a:ext cx="1358753" cy="1358753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Receive Orders</a:t>
          </a:r>
          <a:endParaRPr lang="LID4096" sz="1300" kern="1200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>
        <a:off x="2896703" y="199429"/>
        <a:ext cx="960783" cy="960783"/>
      </dsp:txXfrm>
    </dsp:sp>
    <dsp:sp modelId="{31F8D114-58ED-4901-8114-CA0A275427A0}">
      <dsp:nvSpPr>
        <dsp:cNvPr id="0" name=""/>
        <dsp:cNvSpPr/>
      </dsp:nvSpPr>
      <dsp:spPr>
        <a:xfrm rot="2160000">
          <a:off x="4013819" y="1044791"/>
          <a:ext cx="362409" cy="458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000" kern="120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>
        <a:off x="4024201" y="1104554"/>
        <a:ext cx="253686" cy="275147"/>
      </dsp:txXfrm>
    </dsp:sp>
    <dsp:sp modelId="{C69FA3EC-350D-4E6F-8723-C61E41DDC0C3}">
      <dsp:nvSpPr>
        <dsp:cNvPr id="0" name=""/>
        <dsp:cNvSpPr/>
      </dsp:nvSpPr>
      <dsp:spPr>
        <a:xfrm>
          <a:off x="4350171" y="1201021"/>
          <a:ext cx="1358753" cy="1358753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Prepare: Slice, Squeeze, Sweeten</a:t>
          </a:r>
          <a:endParaRPr lang="LID4096" sz="1300" kern="1200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>
        <a:off x="4549156" y="1400006"/>
        <a:ext cx="960783" cy="960783"/>
      </dsp:txXfrm>
    </dsp:sp>
    <dsp:sp modelId="{4A19EFC0-94FF-461B-9E2C-D2F6F9C326A2}">
      <dsp:nvSpPr>
        <dsp:cNvPr id="0" name=""/>
        <dsp:cNvSpPr/>
      </dsp:nvSpPr>
      <dsp:spPr>
        <a:xfrm rot="6480000">
          <a:off x="4535922" y="2612641"/>
          <a:ext cx="362409" cy="458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158542"/>
            <a:satOff val="0"/>
            <a:lumOff val="97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000" kern="120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 rot="10800000">
        <a:off x="4607082" y="2652656"/>
        <a:ext cx="253686" cy="275147"/>
      </dsp:txXfrm>
    </dsp:sp>
    <dsp:sp modelId="{DA1B76D8-7C57-41BC-B3E1-4F0430F0A3A6}">
      <dsp:nvSpPr>
        <dsp:cNvPr id="0" name=""/>
        <dsp:cNvSpPr/>
      </dsp:nvSpPr>
      <dsp:spPr>
        <a:xfrm>
          <a:off x="3718990" y="3143596"/>
          <a:ext cx="1358753" cy="1358753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Call out customer’s name</a:t>
          </a:r>
          <a:endParaRPr lang="LID4096" sz="1300" kern="1200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>
        <a:off x="3917975" y="3342581"/>
        <a:ext cx="960783" cy="960783"/>
      </dsp:txXfrm>
    </dsp:sp>
    <dsp:sp modelId="{261A405B-E780-4B2E-9164-6B6B72F59D33}">
      <dsp:nvSpPr>
        <dsp:cNvPr id="0" name=""/>
        <dsp:cNvSpPr/>
      </dsp:nvSpPr>
      <dsp:spPr>
        <a:xfrm rot="10800000">
          <a:off x="3206147" y="3593683"/>
          <a:ext cx="362409" cy="458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317084"/>
            <a:satOff val="0"/>
            <a:lumOff val="195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000" kern="120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 rot="10800000">
        <a:off x="3314870" y="3685399"/>
        <a:ext cx="253686" cy="275147"/>
      </dsp:txXfrm>
    </dsp:sp>
    <dsp:sp modelId="{EE97424F-B4BB-4482-9A30-56E306D845F0}">
      <dsp:nvSpPr>
        <dsp:cNvPr id="0" name=""/>
        <dsp:cNvSpPr/>
      </dsp:nvSpPr>
      <dsp:spPr>
        <a:xfrm>
          <a:off x="1676446" y="3143596"/>
          <a:ext cx="1358753" cy="1358753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Serve the matching items</a:t>
          </a:r>
          <a:endParaRPr lang="LID4096" sz="1300" kern="1200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>
        <a:off x="1875431" y="3342581"/>
        <a:ext cx="960783" cy="960783"/>
      </dsp:txXfrm>
    </dsp:sp>
    <dsp:sp modelId="{7D184D2E-B1D0-4CFB-AF84-01623A74924B}">
      <dsp:nvSpPr>
        <dsp:cNvPr id="0" name=""/>
        <dsp:cNvSpPr/>
      </dsp:nvSpPr>
      <dsp:spPr>
        <a:xfrm rot="15120000">
          <a:off x="1862198" y="2632150"/>
          <a:ext cx="362409" cy="458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475626"/>
            <a:satOff val="0"/>
            <a:lumOff val="292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000" kern="120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 rot="10800000">
        <a:off x="1933358" y="2775567"/>
        <a:ext cx="253686" cy="275147"/>
      </dsp:txXfrm>
    </dsp:sp>
    <dsp:sp modelId="{24714C1E-7466-42DB-8626-1937D1E0150B}">
      <dsp:nvSpPr>
        <dsp:cNvPr id="0" name=""/>
        <dsp:cNvSpPr/>
      </dsp:nvSpPr>
      <dsp:spPr>
        <a:xfrm>
          <a:off x="1045266" y="1201021"/>
          <a:ext cx="1358753" cy="1358753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Rubik Medium" pitchFamily="2" charset="-79"/>
              <a:cs typeface="Rubik Medium" pitchFamily="2" charset="-79"/>
            </a:rPr>
            <a:t>Collect cash and grow your business</a:t>
          </a:r>
          <a:endParaRPr lang="LID4096" sz="1300" kern="1200" dirty="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>
        <a:off x="1244251" y="1400006"/>
        <a:ext cx="960783" cy="960783"/>
      </dsp:txXfrm>
    </dsp:sp>
    <dsp:sp modelId="{7D32C3DC-FF41-4F08-B999-46359F220ADB}">
      <dsp:nvSpPr>
        <dsp:cNvPr id="0" name=""/>
        <dsp:cNvSpPr/>
      </dsp:nvSpPr>
      <dsp:spPr>
        <a:xfrm rot="19440000">
          <a:off x="2361366" y="1056848"/>
          <a:ext cx="362409" cy="458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634168"/>
            <a:satOff val="0"/>
            <a:lumOff val="390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000" kern="1200">
            <a:solidFill>
              <a:schemeClr val="tx1"/>
            </a:solidFill>
            <a:latin typeface="Rubik Medium" pitchFamily="2" charset="-79"/>
            <a:cs typeface="Rubik Medium" pitchFamily="2" charset="-79"/>
          </a:endParaRPr>
        </a:p>
      </dsp:txBody>
      <dsp:txXfrm>
        <a:off x="2371748" y="1180517"/>
        <a:ext cx="253686" cy="275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1DAA-A565-83C9-E8DA-8E0F2D62D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CCA0D-5B08-DC1D-30FC-6C2BE5E09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9283F-C184-3B29-3F8F-98D19101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16996-2922-1AB9-5C04-C443396C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2EBD5-8BDF-6466-6240-2D0155F7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374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572D-0164-7FDA-7E99-C55FE04B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70826-91E4-84A1-CFA2-2B18E77EA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79DC2-ACD7-E1F5-9D26-2E7227AD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C9ECC-2295-D618-E860-E6B65E73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32A6A-FCD6-E14F-B90C-5DA70DFD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3641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CFDBA-6384-11C9-252E-911E9085D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90318-3BD6-12AD-0286-EFA8B5CC2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4C118-0DC3-CFE2-A864-82D01169C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F81D2-FC3A-55AB-E6E7-3A7C5A02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94F2-ED57-A516-7097-5B57DDD9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741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BC7B-6905-7B99-6B25-BA1C8D97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E3D9-7815-1CB2-DFA4-3E05C9D75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BEC90-B3EB-F287-B018-0B833371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6A2A7-1FFE-2A84-C762-02172ACC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E0E25-4CA4-B034-7164-00AB3902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717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3A2D-ACED-B085-020B-22ED7F0A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BF1AE-38FF-05CA-7ADC-6BBAAA2A2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6D33C-09A0-F2CE-C7CE-479CA348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7A74-4C35-871B-DEC1-961A1ADB2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6DF1C-B5B6-1F3C-5B71-3457A124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969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0CCA-13FC-2D5C-8D41-7CD77E50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B164-6C76-1BD6-50E7-3703CA4F5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7C19E-FC83-A3B8-744F-E9D04BD24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8364-BFE1-7AB5-AE1E-C88A87A6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901E6-B5BF-C8CC-52A7-36AD1882F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A34EC-1E12-6DF5-8C37-9DD22468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365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1683-61C9-6BD8-EB94-07D5FD55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6E61F-3A7B-F324-3852-BCBFEA7F1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4FC2-2A4A-626E-DFF2-37B96F1F3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DB7A0-25B1-63EE-F006-6000A219D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B737D-7E44-9CA5-E6BA-2679B21A5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F8C4B-B7B7-6E9E-C69D-D725229C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E39115-024B-3120-520F-AD4F67B9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90CADB-3788-E1EE-2E4E-F5D9B758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069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529F-1C53-D50B-479A-98ED8034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5611F-D054-95DB-C604-D195343B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3D266-74EC-C903-BD91-3775EE41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E9F73-8587-E196-4D71-906E2432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427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9C07E9-B0E4-2245-8A17-CAB8070F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AA041-0FA1-F2BE-6DB4-834D9D7B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4BC0E-99D3-601B-9DF9-B89CFED5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915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754-40B7-5A94-0B15-478D669D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B96A6-51AB-E49E-8A7E-06E4781A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0A0A1-30EF-7D65-085B-4D09B64FC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DBB43-DD91-586F-3EAA-D56F55FC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5AA98-C94A-3EE1-A728-C040675D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BBB87-ED45-5A86-0207-B22708BCD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238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B4EB-7C2C-A00D-23BA-32E92FBE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E5FB0-0E7C-5907-A74A-EA444A706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FF7E1-6A7F-819C-357F-9E7E2E6A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39070-D8DF-8D8E-083D-42C382C6C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866E1-1477-0D0D-35EA-9C0EA08A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AE9B5-5C9D-6B03-A8D1-713A7919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838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914CCD-FF79-F719-B134-1EED42D5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5991D-F796-D285-1C4F-9D8D1A065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71E0-66C2-6275-2F7E-459FE474D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00463-B9A5-471F-B791-D37B1CB41C2B}" type="datetimeFigureOut">
              <a:rPr lang="LID4096" smtClean="0"/>
              <a:t>07/25/2023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D357D-BB6E-044F-50D6-7018C6B9F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B7302-D18F-F7C2-533E-64CEF4A6B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6E51-99E1-49C7-A295-8D65305FC03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330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96BD18-8C2B-F5EE-6AD6-FA8EB194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-24415" r="62208" b="7182"/>
          <a:stretch/>
        </p:blipFill>
        <p:spPr>
          <a:xfrm>
            <a:off x="-2392558" y="-9525"/>
            <a:ext cx="6096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C2662-D8B7-5E22-1AE3-851411786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50000" r="19625" b="7182"/>
          <a:stretch/>
        </p:blipFill>
        <p:spPr>
          <a:xfrm>
            <a:off x="8488559" y="-9525"/>
            <a:ext cx="3703441" cy="6858000"/>
          </a:xfrm>
          <a:prstGeom prst="rect">
            <a:avLst/>
          </a:prstGeom>
        </p:spPr>
      </p:pic>
      <p:pic>
        <p:nvPicPr>
          <p:cNvPr id="5" name="Picture 4" descr="A logo of a lemon with sunglasses and cape&#10;&#10;Description automatically generated">
            <a:extLst>
              <a:ext uri="{FF2B5EF4-FFF2-40B4-BE49-F238E27FC236}">
                <a16:creationId xmlns:a16="http://schemas.microsoft.com/office/drawing/2014/main" id="{74B9EF5E-ECB7-D129-9BAF-9AF8254C85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23549" r="29176" b="24513"/>
          <a:stretch/>
        </p:blipFill>
        <p:spPr>
          <a:xfrm>
            <a:off x="4008242" y="914400"/>
            <a:ext cx="4175517" cy="5197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FC7E97-974F-21DB-49AB-E45DD6213D6E}"/>
              </a:ext>
            </a:extLst>
          </p:cNvPr>
          <p:cNvSpPr txBox="1"/>
          <p:nvPr/>
        </p:nvSpPr>
        <p:spPr>
          <a:xfrm>
            <a:off x="4175442" y="6211669"/>
            <a:ext cx="384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ubik Medium" pitchFamily="2" charset="-79"/>
                <a:cs typeface="Rubik Medium" pitchFamily="2" charset="-79"/>
              </a:rPr>
              <a:t>BY: ELAD MOSHE &amp; OMER GABAY</a:t>
            </a:r>
            <a:br>
              <a:rPr lang="en-US" dirty="0">
                <a:latin typeface="Rubik Medium" pitchFamily="2" charset="-79"/>
                <a:cs typeface="Rubik Medium" pitchFamily="2" charset="-79"/>
              </a:rPr>
            </a:br>
            <a:r>
              <a:rPr lang="en-US" dirty="0">
                <a:latin typeface="Rubik Medium" pitchFamily="2" charset="-79"/>
                <a:cs typeface="Rubik Medium" pitchFamily="2" charset="-79"/>
              </a:rPr>
              <a:t>INSTRUCTOR: MOSHE SULAMY</a:t>
            </a:r>
            <a:endParaRPr lang="LID4096" dirty="0">
              <a:latin typeface="Rubik Medium" pitchFamily="2" charset="-79"/>
              <a:cs typeface="Rubik Medium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61AC9-D071-AA3C-1733-D6AA60155984}"/>
              </a:ext>
            </a:extLst>
          </p:cNvPr>
          <p:cNvSpPr txBox="1"/>
          <p:nvPr/>
        </p:nvSpPr>
        <p:spPr>
          <a:xfrm>
            <a:off x="4124948" y="0"/>
            <a:ext cx="394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ubik Medium" pitchFamily="2" charset="-79"/>
                <a:cs typeface="Rubik Medium" pitchFamily="2" charset="-79"/>
              </a:rPr>
              <a:t>GAME DEVELOPMENT WITH UNITY</a:t>
            </a:r>
            <a:br>
              <a:rPr lang="en-US" dirty="0">
                <a:latin typeface="Rubik Medium" pitchFamily="2" charset="-79"/>
                <a:cs typeface="Rubik Medium" pitchFamily="2" charset="-79"/>
              </a:rPr>
            </a:br>
            <a:r>
              <a:rPr lang="en-US" dirty="0">
                <a:latin typeface="Rubik Medium" pitchFamily="2" charset="-79"/>
                <a:cs typeface="Rubik Medium" pitchFamily="2" charset="-79"/>
              </a:rPr>
              <a:t>PROJECT NO: 231402</a:t>
            </a:r>
            <a:endParaRPr lang="LID4096" dirty="0">
              <a:latin typeface="Rubik Medium" pitchFamily="2" charset="-79"/>
              <a:cs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451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7012-766D-633E-91CA-CE1F468F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0"/>
                <a:cs typeface="Baloo" panose="03080902040302020200" pitchFamily="66" charset="0"/>
              </a:rPr>
              <a:t>Are You…</a:t>
            </a:r>
            <a:endParaRPr lang="LID4096" dirty="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E053-825E-C6DD-3C1D-58C2694DC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A virtual reality enthusiast?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Someone who enjoys simulation and management games?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The kind of person who likes playing in a race against the clock?</a:t>
            </a:r>
          </a:p>
        </p:txBody>
      </p:sp>
    </p:spTree>
    <p:extLst>
      <p:ext uri="{BB962C8B-B14F-4D97-AF65-F5344CB8AC3E}">
        <p14:creationId xmlns:p14="http://schemas.microsoft.com/office/powerpoint/2010/main" val="305436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9F2A-3BAF-6E86-7F2B-67BBBF3D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0"/>
                <a:cs typeface="Baloo" panose="03080902040302020200" pitchFamily="66" charset="0"/>
              </a:rPr>
              <a:t>Life Just Gave You Lemons…</a:t>
            </a:r>
            <a:endParaRPr lang="LID4096" dirty="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F88D-8747-1893-BA31-B0F78BBE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ubik Medium" pitchFamily="2" charset="-79"/>
                <a:cs typeface="Rubik Medium" pitchFamily="2" charset="-79"/>
              </a:rPr>
              <a:t>Lemon Inc is a charming, engaging and interactive virtual reality experience where the player is placed in a bustling city and is in charge of managing their own lemonade stand!</a:t>
            </a:r>
            <a:endParaRPr lang="LID4096" dirty="0">
              <a:latin typeface="Rubik Medium" pitchFamily="2" charset="-79"/>
              <a:cs typeface="Rubik Medium" pitchFamily="2" charset="-79"/>
            </a:endParaRPr>
          </a:p>
        </p:txBody>
      </p:sp>
      <p:pic>
        <p:nvPicPr>
          <p:cNvPr id="4" name="Picture 3" descr="A box full of apples&#10;&#10;Description automatically generated">
            <a:extLst>
              <a:ext uri="{FF2B5EF4-FFF2-40B4-BE49-F238E27FC236}">
                <a16:creationId xmlns:a16="http://schemas.microsoft.com/office/drawing/2014/main" id="{288DC74E-BF49-0E36-B253-EC1A1B636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3" y="187761"/>
            <a:ext cx="2057287" cy="1570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AB240-0FE7-DE77-4DF8-309E9D4D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4100456"/>
            <a:ext cx="5599041" cy="2760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BF146-EA6C-B932-C8A5-A5A2FCAE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043" y="4102198"/>
            <a:ext cx="6592956" cy="27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2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5C0103-54B1-8F85-BEA4-7A3D7099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922" y="164567"/>
            <a:ext cx="3225248" cy="200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B977B-EBBC-99D0-D089-D7C8443B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0"/>
                <a:cs typeface="Baloo" panose="03080902040302020200" pitchFamily="66" charset="0"/>
              </a:rPr>
              <a:t>Time To Make Lemonade!</a:t>
            </a:r>
            <a:endParaRPr lang="LID4096" dirty="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56E8C-4624-90EA-2F8A-B66AC587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Receive orders!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Prepare them just in time!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Call out the names of your customers and serve!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EA7820-DE1A-553B-0502-ED1B66D474CD}"/>
              </a:ext>
            </a:extLst>
          </p:cNvPr>
          <p:cNvSpPr txBox="1">
            <a:spLocks/>
          </p:cNvSpPr>
          <p:nvPr/>
        </p:nvSpPr>
        <p:spPr>
          <a:xfrm>
            <a:off x="838202" y="4191143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Rubik Medium" pitchFamily="2" charset="-79"/>
                <a:cs typeface="Rubik Medium" pitchFamily="2" charset="-79"/>
              </a:rPr>
              <a:t>That’s right!</a:t>
            </a:r>
          </a:p>
          <a:p>
            <a:pPr marL="0" indent="0">
              <a:buNone/>
            </a:pPr>
            <a:r>
              <a:rPr lang="en-US" dirty="0">
                <a:latin typeface="Rubik Medium" pitchFamily="2" charset="-79"/>
                <a:cs typeface="Rubik Medium" pitchFamily="2" charset="-79"/>
              </a:rPr>
              <a:t>The game incorporates voice commands, making it a uniquely immersive experience.</a:t>
            </a:r>
          </a:p>
        </p:txBody>
      </p:sp>
      <p:pic>
        <p:nvPicPr>
          <p:cNvPr id="6" name="Picture 5" descr="A cartoon of a person&#10;&#10;Description automatically generated">
            <a:extLst>
              <a:ext uri="{FF2B5EF4-FFF2-40B4-BE49-F238E27FC236}">
                <a16:creationId xmlns:a16="http://schemas.microsoft.com/office/drawing/2014/main" id="{94FDF9CB-C435-8A9A-56E5-8083039CE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32" y="2405956"/>
            <a:ext cx="1582443" cy="42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4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D8E0E8-D312-9BEA-777E-889CE0EB69FF}"/>
              </a:ext>
            </a:extLst>
          </p:cNvPr>
          <p:cNvSpPr txBox="1"/>
          <p:nvPr/>
        </p:nvSpPr>
        <p:spPr>
          <a:xfrm>
            <a:off x="5325597" y="34290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VIDEO HERE</a:t>
            </a:r>
            <a:endParaRPr lang="LID4096" dirty="0">
              <a:solidFill>
                <a:schemeClr val="bg1"/>
              </a:solidFill>
              <a:latin typeface="Rubik Medium" pitchFamily="2" charset="-79"/>
              <a:cs typeface="Rubik Medium" pitchFamily="2" charset="-79"/>
            </a:endParaRPr>
          </a:p>
        </p:txBody>
      </p:sp>
      <p:pic>
        <p:nvPicPr>
          <p:cNvPr id="2" name="lemon inc demo  - Made with Clipchamp_1690219479399">
            <a:hlinkClick r:id="" action="ppaction://media"/>
            <a:extLst>
              <a:ext uri="{FF2B5EF4-FFF2-40B4-BE49-F238E27FC236}">
                <a16:creationId xmlns:a16="http://schemas.microsoft.com/office/drawing/2014/main" id="{70457B3D-9A39-9CD3-3D5F-0760E0D3F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075" b="2108"/>
          <a:stretch/>
        </p:blipFill>
        <p:spPr>
          <a:xfrm>
            <a:off x="-6345" y="520618"/>
            <a:ext cx="12192000" cy="581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E225-8120-D3A5-9F0A-7FFED911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0"/>
                <a:cs typeface="Baloo" panose="03080902040302020200" pitchFamily="66" charset="0"/>
              </a:rPr>
              <a:t>A Zestful Game Loop</a:t>
            </a:r>
            <a:endParaRPr lang="LID4096" dirty="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3E1C99-58B5-4306-1C3F-E3AE5BD750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278681"/>
              </p:ext>
            </p:extLst>
          </p:nvPr>
        </p:nvGraphicFramePr>
        <p:xfrm>
          <a:off x="2718905" y="1635539"/>
          <a:ext cx="6754191" cy="4502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7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E57F2-0389-B478-2634-BE4353E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0"/>
                <a:cs typeface="Baloo" panose="03080902040302020200" pitchFamily="66" charset="0"/>
              </a:rPr>
              <a:t> Citrus-Powered Tech</a:t>
            </a:r>
            <a:endParaRPr lang="LID4096" dirty="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656E04-F01B-4FF5-EFA9-2D7B0300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This game was created using the Unity Game Engine and the XR Toolkit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All vocal interactions are processed using Meta’s Wit.AI natural language interface for applications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Developed for Meta Quest 2</a:t>
            </a:r>
            <a:endParaRPr lang="LID4096" dirty="0">
              <a:latin typeface="Rubik Medium" pitchFamily="2" charset="-79"/>
              <a:cs typeface="Rubik Medium" pitchFamily="2" charset="-79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D505166-085F-15BB-8E9B-8FDB54ED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5" y="5398067"/>
            <a:ext cx="5618171" cy="13255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AD4178F-0832-2AFC-EF65-7E1F536ED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901" y="4439479"/>
            <a:ext cx="5577581" cy="642729"/>
          </a:xfrm>
          <a:prstGeom prst="rect">
            <a:avLst/>
          </a:prstGeom>
        </p:spPr>
      </p:pic>
      <p:pic>
        <p:nvPicPr>
          <p:cNvPr id="11" name="Picture 10" descr="A black and grey logo&#10;&#10;Description automatically generated">
            <a:extLst>
              <a:ext uri="{FF2B5EF4-FFF2-40B4-BE49-F238E27FC236}">
                <a16:creationId xmlns:a16="http://schemas.microsoft.com/office/drawing/2014/main" id="{F4FECB51-6D1D-665D-C5C0-9C34525DB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57" y="4915091"/>
            <a:ext cx="5257800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4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E26A-4BAA-6855-6036-67F2DA53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0"/>
                <a:cs typeface="Baloo" panose="03080902040302020200" pitchFamily="66" charset="0"/>
              </a:rPr>
              <a:t>Our Inspiration</a:t>
            </a:r>
            <a:endParaRPr lang="LID4096" dirty="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0548-1CD7-B20E-F934-0E0B35DF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78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ubik Medium" pitchFamily="2" charset="-79"/>
                <a:cs typeface="Rubik Medium" pitchFamily="2" charset="-79"/>
              </a:rPr>
              <a:t>Games such as: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Overcooked – Features fast-paced meal preparation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Job Simulator – Another great virtual reality experience with a more relaxed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F4FEB8-B976-173E-DE62-0209C7959C05}"/>
              </a:ext>
            </a:extLst>
          </p:cNvPr>
          <p:cNvSpPr txBox="1">
            <a:spLocks/>
          </p:cNvSpPr>
          <p:nvPr/>
        </p:nvSpPr>
        <p:spPr>
          <a:xfrm>
            <a:off x="838202" y="4220817"/>
            <a:ext cx="10515600" cy="233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Rubik Medium" pitchFamily="2" charset="-79"/>
                <a:cs typeface="Rubik Medium" pitchFamily="2" charset="-79"/>
              </a:rPr>
              <a:t>Lemon Inc stands out because it combines: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Virtual reality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Voice commands</a:t>
            </a:r>
          </a:p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Time sensitivity</a:t>
            </a:r>
          </a:p>
        </p:txBody>
      </p:sp>
      <p:pic>
        <p:nvPicPr>
          <p:cNvPr id="6" name="Picture 5" descr="A cartoon character in a room&#10;&#10;Description automatically generated">
            <a:extLst>
              <a:ext uri="{FF2B5EF4-FFF2-40B4-BE49-F238E27FC236}">
                <a16:creationId xmlns:a16="http://schemas.microsoft.com/office/drawing/2014/main" id="{BFA42889-ECEF-A2F7-3408-AF08846A0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02" y="4813990"/>
            <a:ext cx="3480659" cy="1957871"/>
          </a:xfrm>
          <a:prstGeom prst="rect">
            <a:avLst/>
          </a:prstGeom>
        </p:spPr>
      </p:pic>
      <p:pic>
        <p:nvPicPr>
          <p:cNvPr id="8" name="Picture 7" descr="A group of cartoon characters in chef hats&#10;&#10;Description automatically generated">
            <a:extLst>
              <a:ext uri="{FF2B5EF4-FFF2-40B4-BE49-F238E27FC236}">
                <a16:creationId xmlns:a16="http://schemas.microsoft.com/office/drawing/2014/main" id="{FA3F5534-2A23-68D2-8C20-FEE0107CC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28" y="86139"/>
            <a:ext cx="4188933" cy="19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16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233</Words>
  <Application>Microsoft Office PowerPoint</Application>
  <PresentationFormat>Widescreen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Baloo</vt:lpstr>
      <vt:lpstr>Calibri</vt:lpstr>
      <vt:lpstr>Calibri Light</vt:lpstr>
      <vt:lpstr>Rubik Medium</vt:lpstr>
      <vt:lpstr>Office Theme</vt:lpstr>
      <vt:lpstr>PowerPoint Presentation</vt:lpstr>
      <vt:lpstr>Are You…</vt:lpstr>
      <vt:lpstr>Life Just Gave You Lemons…</vt:lpstr>
      <vt:lpstr>Time To Make Lemonade!</vt:lpstr>
      <vt:lpstr>PowerPoint Presentation</vt:lpstr>
      <vt:lpstr>A Zestful Game Loop</vt:lpstr>
      <vt:lpstr> Citrus-Powered Tech</vt:lpstr>
      <vt:lpstr>Our Inspiration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Elad Moshe</dc:creator>
  <cp:lastModifiedBy>Elad Moshe</cp:lastModifiedBy>
  <cp:revision>1</cp:revision>
  <dcterms:created xsi:type="dcterms:W3CDTF">2023-07-19T07:47:05Z</dcterms:created>
  <dcterms:modified xsi:type="dcterms:W3CDTF">2023-07-25T13:07:17Z</dcterms:modified>
</cp:coreProperties>
</file>